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3" r:id="rId3"/>
    <p:sldId id="259" r:id="rId4"/>
    <p:sldId id="267" r:id="rId5"/>
    <p:sldId id="260" r:id="rId6"/>
    <p:sldId id="270" r:id="rId7"/>
    <p:sldId id="271" r:id="rId8"/>
    <p:sldId id="261" r:id="rId9"/>
    <p:sldId id="272" r:id="rId10"/>
    <p:sldId id="275" r:id="rId11"/>
    <p:sldId id="278" r:id="rId12"/>
    <p:sldId id="274" r:id="rId13"/>
    <p:sldId id="288" r:id="rId14"/>
    <p:sldId id="273" r:id="rId15"/>
    <p:sldId id="280" r:id="rId16"/>
    <p:sldId id="279" r:id="rId17"/>
    <p:sldId id="287" r:id="rId18"/>
    <p:sldId id="265" r:id="rId19"/>
    <p:sldId id="283" r:id="rId20"/>
    <p:sldId id="284" r:id="rId21"/>
    <p:sldId id="289" r:id="rId22"/>
    <p:sldId id="282" r:id="rId23"/>
    <p:sldId id="286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9B06-F3D8-462D-89F1-C6E5972CBD6D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BD7B9-0065-44EA-B808-82E5659AA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BD7B9-0065-44EA-B808-82E5659AA2C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483A6-E594-4616-8F22-5F614305BC0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61FD-EB70-4FF5-A4CE-B44AD80EC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6933456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де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90872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«Использование игры в ходе развития духовности дошкольников»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501008"/>
            <a:ext cx="49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Воспитатель  МБДОУ </a:t>
            </a:r>
            <a:r>
              <a:rPr lang="ru-RU" sz="2400" b="1" dirty="0" err="1" smtClean="0">
                <a:solidFill>
                  <a:srgbClr val="7030A0"/>
                </a:solidFill>
              </a:rPr>
              <a:t>д</a:t>
            </a:r>
            <a:r>
              <a:rPr lang="ru-RU" sz="2400" b="1" dirty="0" smtClean="0">
                <a:solidFill>
                  <a:srgbClr val="7030A0"/>
                </a:solidFill>
              </a:rPr>
              <a:t>/с№31: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Баженова Наталья Павловна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Фото 2 младшей группы\На занятиях играем, друг другу помогаем, и мир мы познаём!\WP_20160920_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48965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Фото 2 младшей группы\На занятиях играем, друг другу помогаем, и мир мы познаём!\WP_20170118_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56992"/>
            <a:ext cx="50405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299695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Дидактические игры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фото Весёлые старты к 23 февраля\IMG_98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46805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фото Весёлые старты к 23 февраля\IMG_98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9" y="3284984"/>
            <a:ext cx="496855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260648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Подвижные игры.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Эти игры составляют большую группу игр с правилами. В основе их лежат разнообразные движение - ходьба, бег, прыжки, лазанье, метание и т.д. Подвижные игры удовлетворяют потребность растущего ребёнка в движении, способствуют накоплению разнообразного двигательного опыта.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Pictures\Фото младшая группа\WP_20160808_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2880319" cy="460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Pictures\Фото младшая группа\WP_20160808_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273630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фото Весёлые старты к 23 февраля\IMG_99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5040560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328498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Подвижные игры</a:t>
            </a:r>
          </a:p>
        </p:txBody>
      </p:sp>
      <p:pic>
        <p:nvPicPr>
          <p:cNvPr id="6" name="Рисунок 5" descr="C:\Users\Наталья\Desktop\НОД 23 ФЕВРАЛЯ\WP_20170221_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51845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260649"/>
            <a:ext cx="6840760" cy="454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Строительные игры.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Строительные игры детей - увлекательная деятельность, в которой дети выражают свои впечатления о строительстве, транспорте, о труде взрослых.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Строительные игры открывают широкие возможности для развития умственной, трудовой, нравственной сферы ребенка.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35696" y="4941168"/>
            <a:ext cx="648072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Наталья\Desktop\Мы играем и скуки не знаем\WP_20170111_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51845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188640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 совместной строительной игре у детей формируются ценные качества личности: умение договориться с товарищами о том, что и как будут строить, помочь друг другу в процессе стройки, поддержать инициативу товарища, а вместе с тем настоять на своём, доказать преимущества своего замысла игры.</a:t>
            </a:r>
            <a:endParaRPr lang="ru-RU" sz="2800" dirty="0"/>
          </a:p>
        </p:txBody>
      </p:sp>
      <p:pic>
        <p:nvPicPr>
          <p:cNvPr id="5" name="Рисунок 4" descr="C:\Users\Наталья\Desktop\Мы играем и скуки не знаем\WP_20160920_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3084" y="3933056"/>
            <a:ext cx="48992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Мы играем и скуки не знаем\WP_20170127_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489654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Мы играем и скуки не знаем\WP_20170127_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73016"/>
            <a:ext cx="511256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38411" y="3140968"/>
            <a:ext cx="3267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Строительные игры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188640"/>
            <a:ext cx="6678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Игра-драматизация.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Игра-драматизация способствует умственному развитию детей, развитию психических процессов (память, воображение, внимание и т. д.) и таких качеств личности как самостоятельность, инициативность, эмоциональная отзывчивость, воображение.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Наталья\Desktop\фото детский сад31\Театральный фестиваль\SAM_4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46805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фото детский сад31\Театральный фестиваль\SAM_4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345638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фото детский сад31\Театральный фестиваль\SAM_47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45638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864096"/>
          </a:xfrm>
        </p:spPr>
        <p:txBody>
          <a:bodyPr/>
          <a:lstStyle/>
          <a:p>
            <a:r>
              <a:rPr lang="ru-RU" dirty="0" err="1" smtClean="0"/>
              <a:t>Рпапи</a:t>
            </a:r>
            <a:r>
              <a:rPr lang="ru-RU" dirty="0" smtClean="0"/>
              <a:t> </a:t>
            </a:r>
            <a:r>
              <a:rPr lang="ru-RU" dirty="0" err="1" smtClean="0"/>
              <a:t>порлоиииит</a:t>
            </a:r>
            <a:endParaRPr lang="ru-RU" dirty="0"/>
          </a:p>
        </p:txBody>
      </p:sp>
      <p:pic>
        <p:nvPicPr>
          <p:cNvPr id="1027" name="Picture 3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548680"/>
            <a:ext cx="5454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Духовность</a:t>
            </a:r>
            <a:r>
              <a:rPr lang="ru-RU" sz="2800" b="1" dirty="0" smtClean="0">
                <a:solidFill>
                  <a:srgbClr val="002060"/>
                </a:solidFill>
              </a:rPr>
              <a:t> – качество личности, состоящее в преобладании духовных, нравственных и интеллектуальных интересов над материальными.</a:t>
            </a:r>
          </a:p>
          <a:p>
            <a:pPr algn="ctr"/>
            <a:endParaRPr lang="ru-RU" sz="2800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sz="2800" b="1" u="sng" dirty="0" smtClean="0">
                <a:solidFill>
                  <a:srgbClr val="C00000"/>
                </a:solidFill>
              </a:rPr>
              <a:t>Нравственность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- принятие на себя ответственности  за свои поступки, то есть действовать  согласно своей совести.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фото детский сад31\Театральный фестиваль\SAM_4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9"/>
            <a:ext cx="5112568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фото детский сад31\Театральный фестиваль\SAM_47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56992"/>
            <a:ext cx="50934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фото детский сад31\Театральный фестиваль\SAM_47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9"/>
            <a:ext cx="51125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фото детский сад31\Театральный фестиваль\SAM_47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50405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99792" y="908720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Вывод: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Игра, </a:t>
            </a:r>
            <a:r>
              <a:rPr lang="ru-RU" sz="2800" b="1" dirty="0" smtClean="0">
                <a:solidFill>
                  <a:srgbClr val="002060"/>
                </a:solidFill>
              </a:rPr>
              <a:t>как ведущая деятельность дошкольника </a:t>
            </a:r>
            <a:r>
              <a:rPr lang="ru-RU" sz="2800" b="1" dirty="0" smtClean="0">
                <a:solidFill>
                  <a:srgbClr val="0070C0"/>
                </a:solidFill>
              </a:rPr>
              <a:t>имеет важнейшее значение в формировании личности. </a:t>
            </a:r>
            <a:r>
              <a:rPr lang="ru-RU" sz="2800" b="1" dirty="0" smtClean="0">
                <a:solidFill>
                  <a:srgbClr val="002060"/>
                </a:solidFill>
              </a:rPr>
              <a:t>Каждый вид игры </a:t>
            </a:r>
            <a:r>
              <a:rPr lang="ru-RU" sz="2800" b="1" dirty="0" smtClean="0">
                <a:solidFill>
                  <a:srgbClr val="0070C0"/>
                </a:solidFill>
              </a:rPr>
              <a:t>дидактическая, строительная, сюжетно- ролевая, подвижная или игра-драматизация, </a:t>
            </a:r>
            <a:r>
              <a:rPr lang="ru-RU" sz="2800" b="1" dirty="0" smtClean="0">
                <a:solidFill>
                  <a:srgbClr val="002060"/>
                </a:solidFill>
              </a:rPr>
              <a:t>оказывает огромное влияние </a:t>
            </a:r>
            <a:r>
              <a:rPr lang="ru-RU" sz="2800" b="1" dirty="0" smtClean="0">
                <a:solidFill>
                  <a:srgbClr val="0070C0"/>
                </a:solidFill>
              </a:rPr>
              <a:t>на духовно-нравственное развитие ребёнка. 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980728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«Духовная жизнь ребёнка полноценна лишь тогда, когда он живёт в мире игры, сказки, музыки, фантазии, творчества. Без этого он – засушенный цветок».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В.А. Сухомлинский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спасибо за вним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1044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pic>
        <p:nvPicPr>
          <p:cNvPr id="1026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51720" y="620689"/>
            <a:ext cx="68407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Духовно-нравственное воспитание </a:t>
            </a:r>
            <a:r>
              <a:rPr lang="ru-RU" sz="2800" b="1" dirty="0" smtClean="0">
                <a:solidFill>
                  <a:srgbClr val="FF0000"/>
                </a:solidFill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это процесс формирования</a:t>
            </a:r>
          </a:p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</a:rPr>
              <a:t>1. нравственных чувств </a:t>
            </a:r>
          </a:p>
          <a:p>
            <a:pPr marL="514350" indent="-514350" algn="ctr"/>
            <a:r>
              <a:rPr lang="ru-RU" sz="2800" b="1" i="1" dirty="0" smtClean="0">
                <a:solidFill>
                  <a:srgbClr val="002060"/>
                </a:solidFill>
              </a:rPr>
              <a:t>(совести, долга, веры, ответственности, гражданственности, патриотизма)</a:t>
            </a:r>
          </a:p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</a:rPr>
              <a:t>2. нравственного облика</a:t>
            </a:r>
          </a:p>
          <a:p>
            <a:pPr marL="514350" indent="-514350" algn="ctr"/>
            <a:r>
              <a:rPr lang="ru-RU" sz="2800" b="1" dirty="0" smtClean="0">
                <a:solidFill>
                  <a:srgbClr val="002060"/>
                </a:solidFill>
              </a:rPr>
              <a:t>(терпение, милосердие, кротость)</a:t>
            </a:r>
          </a:p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</a:rPr>
              <a:t>3. нравственной позиции </a:t>
            </a:r>
          </a:p>
          <a:p>
            <a:pPr marL="514350" indent="-514350" algn="ctr"/>
            <a:r>
              <a:rPr lang="ru-RU" sz="2800" b="1" dirty="0" smtClean="0">
                <a:solidFill>
                  <a:srgbClr val="002060"/>
                </a:solidFill>
              </a:rPr>
              <a:t>(способность к различению добра и зла, проявлению самоотверженной любви, готовность к преодолению жизненных испытаний)</a:t>
            </a:r>
          </a:p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 algn="ctr"/>
            <a:endParaRPr lang="ru-RU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1044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pic>
        <p:nvPicPr>
          <p:cNvPr id="1026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Наталья\Desktop\Фото 2 младшей группы\Наши Дни рождения\WP_20160928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52565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4221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501008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Игра </a:t>
            </a:r>
            <a:r>
              <a:rPr lang="ru-RU" sz="2800" b="1" dirty="0" smtClean="0">
                <a:solidFill>
                  <a:srgbClr val="C00000"/>
                </a:solidFill>
              </a:rPr>
              <a:t>– основной вид деятельности дошкольников.</a:t>
            </a:r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* С раннего возраста необходимо учить детей умению играть.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* «Игра – путь к познанию мира, в котором они живут и который призваны изменить».   А.М.Горький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476672"/>
            <a:ext cx="6246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 </a:t>
            </a:r>
            <a:r>
              <a:rPr lang="ru-RU" sz="2800" b="1" dirty="0" smtClean="0">
                <a:solidFill>
                  <a:srgbClr val="002060"/>
                </a:solidFill>
              </a:rPr>
              <a:t>– одно из наиболее эффективных средств духовно-нравственного воспитания дошкольника.</a:t>
            </a:r>
            <a:r>
              <a:rPr lang="ru-RU" sz="2800" dirty="0" smtClean="0"/>
              <a:t> 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31840" y="2399433"/>
            <a:ext cx="5112568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Виды игр: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-сюжетно–ролевые игры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-дидактические игры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-подвижные игры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строительные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- игра-драматизация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332655"/>
            <a:ext cx="65527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Сюжетно – ролевые игры.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Сюжетно-ролевая игра даёт детям возможность проявлять доброту, заботливость. Но даже направленная на заботу о человеке, животных, игровая деятельность дошкольников в основном протекает без эмоциональных проявлений гуманного характера, хотя по развёртыванию сюжета видно, что дети имеют представление об эмоционально-нравственных отношениях между людьми.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талья\Desktop\Мы играем и скуки не знаем\WP_20170201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662" y="260648"/>
            <a:ext cx="5054665" cy="300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Наталья\Desktop\Мы играем и скуки не знаем\WP_20170201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511256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19672" y="3105835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Сюжетно-ролевые игры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Наталья\Desktop\Мы играем и скуки не знаем\WP_20170201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9685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талья\Desktop\Мы играем и скуки не знаем\WP_20170201_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356992"/>
            <a:ext cx="51845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Наталья\Desktop\шабл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63688" y="43462"/>
            <a:ext cx="7380312" cy="69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Дидактические игры.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 дошкольников формируются нравственные представления о бережном отношении к окружающим их предметам, игрушкам как продуктам труда взрослых, о нормах поведения, о взаимоотношениях со сверстниками и взрослыми, о положительных и отрицательных качествах личности. В воспитании нравственных качеств личности ребёнка особая роль принадлежит содержанию и правилам игры. Наличие правил создает условия для самоорганизации детей, а это в свою очередь основа для формирования правильного поведения и отношений среди людей.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557</Words>
  <Application>Microsoft Office PowerPoint</Application>
  <PresentationFormat>Экран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Рпапи порлоиииит</vt:lpstr>
      <vt:lpstr>Цель </vt:lpstr>
      <vt:lpstr>Цель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62</cp:revision>
  <dcterms:created xsi:type="dcterms:W3CDTF">2017-02-16T16:08:01Z</dcterms:created>
  <dcterms:modified xsi:type="dcterms:W3CDTF">2017-03-14T03:36:48Z</dcterms:modified>
</cp:coreProperties>
</file>